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406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447C-0F54-4868-8F55-11288C6E6D3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26D8-BCC8-481E-9F35-CF98E50AD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6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447C-0F54-4868-8F55-11288C6E6D3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26D8-BCC8-481E-9F35-CF98E50AD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447C-0F54-4868-8F55-11288C6E6D3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26D8-BCC8-481E-9F35-CF98E50AD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4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447C-0F54-4868-8F55-11288C6E6D3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26D8-BCC8-481E-9F35-CF98E50AD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447C-0F54-4868-8F55-11288C6E6D3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26D8-BCC8-481E-9F35-CF98E50AD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8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447C-0F54-4868-8F55-11288C6E6D3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26D8-BCC8-481E-9F35-CF98E50AD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7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447C-0F54-4868-8F55-11288C6E6D3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26D8-BCC8-481E-9F35-CF98E50AD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5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447C-0F54-4868-8F55-11288C6E6D3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26D8-BCC8-481E-9F35-CF98E50AD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447C-0F54-4868-8F55-11288C6E6D3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26D8-BCC8-481E-9F35-CF98E50AD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447C-0F54-4868-8F55-11288C6E6D3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26D8-BCC8-481E-9F35-CF98E50AD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447C-0F54-4868-8F55-11288C6E6D3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26D8-BCC8-481E-9F35-CF98E50AD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7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447C-0F54-4868-8F55-11288C6E6D3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526D8-BCC8-481E-9F35-CF98E50AD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5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7772400" cy="100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69342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PCCLD Weigh and Win Challenge:</a:t>
            </a:r>
          </a:p>
          <a:p>
            <a:pPr algn="ctr"/>
            <a:r>
              <a:rPr lang="en-US" sz="1400" b="1" i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Submit your team name and member list to </a:t>
            </a:r>
            <a:r>
              <a:rPr lang="en-US" sz="1400" b="1" i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Jane Carlsen</a:t>
            </a:r>
            <a:r>
              <a:rPr lang="en-US" sz="1400" b="1" i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by Feb. 1st.  </a:t>
            </a:r>
            <a:r>
              <a:rPr lang="en-US" sz="1400" b="1" i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Team Names </a:t>
            </a:r>
            <a:r>
              <a:rPr lang="en-US" sz="1400" b="1" i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will be posted and tracked on the Portal.  Prizes will be awarded!  First Place Team Members in each Weight Improvement &amp; Health Points categories will receive </a:t>
            </a:r>
            <a:r>
              <a:rPr lang="en-US" sz="1400" b="1" i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$</a:t>
            </a:r>
            <a:r>
              <a:rPr lang="en-US" sz="1400" b="1" i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15</a:t>
            </a:r>
            <a:r>
              <a:rPr lang="en-US" sz="1400" b="1" i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Sports Authority Gift Cards, Second Place Teams will receive Arm Band Gadget Holders, Third Place Teams will receive Collapsible Water Bottles.</a:t>
            </a:r>
          </a:p>
          <a:p>
            <a:pPr algn="ctr"/>
            <a:r>
              <a:rPr lang="en-US" sz="1400" b="1" i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Begin 2015 by creating a healthier YOU!</a:t>
            </a:r>
            <a:endParaRPr lang="en-US" sz="1400" b="1" i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85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Tw Cen MT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</dc:creator>
  <cp:lastModifiedBy>Sara Rose</cp:lastModifiedBy>
  <cp:revision>10</cp:revision>
  <cp:lastPrinted>2015-01-13T14:50:30Z</cp:lastPrinted>
  <dcterms:created xsi:type="dcterms:W3CDTF">2015-01-02T20:45:47Z</dcterms:created>
  <dcterms:modified xsi:type="dcterms:W3CDTF">2015-01-16T16:11:36Z</dcterms:modified>
</cp:coreProperties>
</file>