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4E31C-B2AE-498D-945E-928348DDD696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EAC00-364B-4060-A250-8B5640A43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9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EAC00-364B-4060-A250-8B5640A432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8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7B9CB-868B-42A3-879F-AFCF1034EA64}" type="datetime1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526A-BE7A-4792-8396-DEEE2239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1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95F6-D008-45A2-9180-37B5596F7F6E}" type="datetime1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526A-BE7A-4792-8396-DEEE2239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4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2404-F2E6-47A8-A4C8-3CE17EE1FE0C}" type="datetime1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526A-BE7A-4792-8396-DEEE2239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3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0EF3-85E2-425E-908C-4787FEFB150E}" type="datetime1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526A-BE7A-4792-8396-DEEE2239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D3BA-F4B2-41B6-A56C-F0EEEA0EE010}" type="datetime1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526A-BE7A-4792-8396-DEEE2239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9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CAD3-984F-45C6-B752-F4472807EE75}" type="datetime1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526A-BE7A-4792-8396-DEEE2239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633D5-9D06-49F7-88F0-16F5BBCB6B54}" type="datetime1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526A-BE7A-4792-8396-DEEE2239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8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0B9E-BCF3-497C-B696-5974D51DD078}" type="datetime1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526A-BE7A-4792-8396-DEEE2239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3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9E90-2FF4-45DC-9BE5-60CD9C944CBD}" type="datetime1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526A-BE7A-4792-8396-DEEE2239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1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1A7E-B8C3-49B9-AE30-19CB2B354FD8}" type="datetime1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526A-BE7A-4792-8396-DEEE2239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5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724D-33E8-4A27-8FCE-31094EE3FF84}" type="datetime1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526A-BE7A-4792-8396-DEEE2239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5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4FA28-F65E-4D88-9416-2B3B6F625F7B}" type="datetime1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526A-BE7A-4792-8396-DEEE2239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5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2373" r="2162" b="12792"/>
          <a:stretch/>
        </p:blipFill>
        <p:spPr>
          <a:xfrm>
            <a:off x="510597" y="2157506"/>
            <a:ext cx="10231395" cy="44020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9920" y="911012"/>
            <a:ext cx="7625315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b="1" u="sng" dirty="0"/>
              <a:t>Managers</a:t>
            </a:r>
            <a:r>
              <a:rPr lang="en-US" b="1" dirty="0"/>
              <a:t>:</a:t>
            </a:r>
            <a:r>
              <a:rPr lang="en-US" dirty="0"/>
              <a:t>  </a:t>
            </a:r>
            <a:r>
              <a:rPr lang="en-US" sz="1400" b="1" dirty="0"/>
              <a:t>On the Performance Page, select </a:t>
            </a:r>
            <a:r>
              <a:rPr lang="en-US" sz="1400" b="1" i="1" dirty="0"/>
              <a:t>Goals</a:t>
            </a:r>
            <a:r>
              <a:rPr lang="en-US" sz="1400" b="1" dirty="0"/>
              <a:t>, then </a:t>
            </a:r>
            <a:r>
              <a:rPr lang="en-US" sz="1400" b="1" i="1" dirty="0"/>
              <a:t>My Team.</a:t>
            </a:r>
          </a:p>
          <a:p>
            <a:pPr>
              <a:lnSpc>
                <a:spcPct val="150000"/>
              </a:lnSpc>
            </a:pPr>
            <a:r>
              <a:rPr lang="en-US" sz="1400" b="1" i="1" dirty="0"/>
              <a:t>         </a:t>
            </a:r>
            <a:r>
              <a:rPr lang="en-US" b="1" u="sng" dirty="0">
                <a:solidFill>
                  <a:srgbClr val="0033CC"/>
                </a:solidFill>
              </a:rPr>
              <a:t>Employees</a:t>
            </a:r>
            <a:r>
              <a:rPr lang="en-US" b="1" dirty="0">
                <a:solidFill>
                  <a:srgbClr val="0033CC"/>
                </a:solidFill>
              </a:rPr>
              <a:t>:</a:t>
            </a:r>
            <a:r>
              <a:rPr lang="en-US" sz="1400" b="1" dirty="0"/>
              <a:t>  Select </a:t>
            </a:r>
            <a:r>
              <a:rPr lang="en-US" sz="1400" b="1" i="1" dirty="0"/>
              <a:t>My Goals</a:t>
            </a:r>
          </a:p>
          <a:p>
            <a:pPr>
              <a:lnSpc>
                <a:spcPct val="150000"/>
              </a:lnSpc>
            </a:pPr>
            <a:r>
              <a:rPr lang="en-US" sz="1400" b="1" dirty="0"/>
              <a:t>2. Notice the default </a:t>
            </a:r>
            <a:r>
              <a:rPr lang="en-US" sz="1400" b="1" i="1" dirty="0"/>
              <a:t>Filters</a:t>
            </a:r>
            <a:r>
              <a:rPr lang="en-US" sz="1400" b="1" dirty="0"/>
              <a:t>.                      Select </a:t>
            </a:r>
            <a:r>
              <a:rPr lang="en-US" sz="1400" b="1" i="1" dirty="0"/>
              <a:t>Filter</a:t>
            </a:r>
            <a:r>
              <a:rPr lang="en-US" sz="1400" b="1" dirty="0"/>
              <a:t> if you would like to change these.</a:t>
            </a:r>
          </a:p>
        </p:txBody>
      </p:sp>
      <p:sp>
        <p:nvSpPr>
          <p:cNvPr id="4" name="Oval 3"/>
          <p:cNvSpPr/>
          <p:nvPr/>
        </p:nvSpPr>
        <p:spPr>
          <a:xfrm>
            <a:off x="3591697" y="3024732"/>
            <a:ext cx="914400" cy="9144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61467" y="2113976"/>
            <a:ext cx="365760" cy="457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5503" y="5001080"/>
            <a:ext cx="5593493" cy="1558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1019920" y="2058931"/>
            <a:ext cx="883021" cy="214900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903308" y="2058931"/>
            <a:ext cx="3023286" cy="173871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87395" y="320759"/>
            <a:ext cx="81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Completing and Removing Prior Year Goals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30465" y="6376988"/>
            <a:ext cx="1041293" cy="365125"/>
          </a:xfrm>
        </p:spPr>
        <p:txBody>
          <a:bodyPr/>
          <a:lstStyle/>
          <a:p>
            <a:r>
              <a:rPr lang="en-US" dirty="0"/>
              <a:t>January 2022</a:t>
            </a:r>
          </a:p>
        </p:txBody>
      </p:sp>
    </p:spTree>
    <p:extLst>
      <p:ext uri="{BB962C8B-B14F-4D97-AF65-F5344CB8AC3E}">
        <p14:creationId xmlns:p14="http://schemas.microsoft.com/office/powerpoint/2010/main" val="2920172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84" t="12493" r="2703" b="13634"/>
          <a:stretch/>
        </p:blipFill>
        <p:spPr>
          <a:xfrm>
            <a:off x="314026" y="2232454"/>
            <a:ext cx="9174431" cy="39706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2974" y="1804087"/>
            <a:ext cx="509098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3.  For 2024 and prior year’s goals, select the </a:t>
            </a:r>
            <a:r>
              <a:rPr lang="en-US" sz="1400" b="1" i="1" dirty="0"/>
              <a:t>3 dots </a:t>
            </a:r>
            <a:r>
              <a:rPr lang="en-US" sz="1400" b="1" dirty="0"/>
              <a:t>under </a:t>
            </a:r>
            <a:r>
              <a:rPr lang="en-US" sz="1400" b="1" i="1" dirty="0"/>
              <a:t>Action</a:t>
            </a:r>
            <a:r>
              <a:rPr lang="en-US" sz="1400" b="1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47625" y="3105665"/>
            <a:ext cx="196060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4.  A pop-up window will display options. </a:t>
            </a:r>
          </a:p>
          <a:p>
            <a:endParaRPr lang="en-US" sz="1400" b="1" dirty="0"/>
          </a:p>
          <a:p>
            <a:r>
              <a:rPr lang="en-US" sz="1400" b="1" dirty="0"/>
              <a:t>Select </a:t>
            </a:r>
            <a:r>
              <a:rPr lang="en-US" sz="1400" b="1" i="1" dirty="0"/>
              <a:t>Edit.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86774" t="52016" r="6776" b="26863"/>
          <a:stretch/>
        </p:blipFill>
        <p:spPr bwMode="auto">
          <a:xfrm>
            <a:off x="9300518" y="4626533"/>
            <a:ext cx="621442" cy="11801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7298724" y="2111864"/>
            <a:ext cx="1795849" cy="212888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9338625" y="5101693"/>
            <a:ext cx="436605" cy="3657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625397" y="3854969"/>
            <a:ext cx="322228" cy="77156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48497" y="312822"/>
            <a:ext cx="10338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Completing and Removing Prior Year Goals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0480589" y="6329395"/>
            <a:ext cx="1587843" cy="365125"/>
          </a:xfrm>
        </p:spPr>
        <p:txBody>
          <a:bodyPr/>
          <a:lstStyle/>
          <a:p>
            <a:r>
              <a:rPr lang="en-US" dirty="0"/>
              <a:t>January 2022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7179" y="4456670"/>
            <a:ext cx="5774724" cy="1655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73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7478" t="18569" r="18288" b="9839"/>
          <a:stretch/>
        </p:blipFill>
        <p:spPr>
          <a:xfrm>
            <a:off x="1013252" y="1944130"/>
            <a:ext cx="7381105" cy="43990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46755" y="1297799"/>
            <a:ext cx="1554480" cy="365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5.  Select </a:t>
            </a:r>
            <a:r>
              <a:rPr lang="en-US" sz="1400" b="1" i="1" dirty="0"/>
              <a:t>Actions.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67347" y="2564618"/>
            <a:ext cx="243840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6.  From the drop down menu, </a:t>
            </a:r>
          </a:p>
          <a:p>
            <a:r>
              <a:rPr lang="en-US" sz="1400" b="1" dirty="0"/>
              <a:t>select </a:t>
            </a:r>
            <a:r>
              <a:rPr lang="en-US" sz="1400" b="1" i="1" dirty="0"/>
              <a:t>Edit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1079157" y="2899718"/>
            <a:ext cx="2075935" cy="156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90269" y="3092289"/>
            <a:ext cx="700213" cy="78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90268" y="3402227"/>
            <a:ext cx="700213" cy="140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9157" y="5136291"/>
            <a:ext cx="5272216" cy="251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8497" y="312822"/>
            <a:ext cx="10338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Completing and Removing Prior Year Goals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0521778" y="6414015"/>
            <a:ext cx="1472514" cy="365125"/>
          </a:xfrm>
        </p:spPr>
        <p:txBody>
          <a:bodyPr/>
          <a:lstStyle/>
          <a:p>
            <a:r>
              <a:rPr lang="en-US" dirty="0"/>
              <a:t>January 2022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465409" y="1567291"/>
            <a:ext cx="566348" cy="81995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793500A-D74D-4CFC-82E8-82F04D23C5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0" t="13318" r="19793"/>
          <a:stretch/>
        </p:blipFill>
        <p:spPr>
          <a:xfrm>
            <a:off x="7644708" y="2116039"/>
            <a:ext cx="641491" cy="11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5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7396" t="10907" r="34375" b="9174"/>
          <a:stretch/>
        </p:blipFill>
        <p:spPr bwMode="auto">
          <a:xfrm>
            <a:off x="224783" y="2288228"/>
            <a:ext cx="4410075" cy="41106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/>
          <a:srcRect l="18437" t="45122" r="55521" b="32933"/>
          <a:stretch/>
        </p:blipFill>
        <p:spPr bwMode="auto">
          <a:xfrm>
            <a:off x="2959547" y="4091597"/>
            <a:ext cx="2412090" cy="13990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8497" y="1473465"/>
            <a:ext cx="316264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7.  Under Status, select the </a:t>
            </a:r>
            <a:r>
              <a:rPr lang="en-US" sz="1400" b="1" u="sng" dirty="0"/>
              <a:t>arrow down, </a:t>
            </a:r>
            <a:r>
              <a:rPr lang="en-US" sz="1400" b="1" dirty="0"/>
              <a:t>then select </a:t>
            </a:r>
            <a:r>
              <a:rPr lang="en-US" sz="1400" b="1" i="1" dirty="0"/>
              <a:t>Complete – Attained or Complete - Missed</a:t>
            </a:r>
          </a:p>
        </p:txBody>
      </p:sp>
      <p:sp>
        <p:nvSpPr>
          <p:cNvPr id="5" name="Oval 4"/>
          <p:cNvSpPr/>
          <p:nvPr/>
        </p:nvSpPr>
        <p:spPr>
          <a:xfrm>
            <a:off x="2124887" y="4367099"/>
            <a:ext cx="365760" cy="3657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01018" y="4741839"/>
            <a:ext cx="1321335" cy="423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 rotWithShape="1">
          <a:blip r:embed="rId4"/>
          <a:srcRect l="17708" t="11111" r="17391" b="14444"/>
          <a:stretch/>
        </p:blipFill>
        <p:spPr bwMode="auto">
          <a:xfrm>
            <a:off x="6077576" y="2647487"/>
            <a:ext cx="5531791" cy="3439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060735" y="1680901"/>
            <a:ext cx="87944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8. SAVE!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691769" y="1999921"/>
            <a:ext cx="495215" cy="69445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28488" y="5591094"/>
            <a:ext cx="2631059" cy="343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8488" y="3006516"/>
            <a:ext cx="1589645" cy="167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1689" y="2679625"/>
            <a:ext cx="1833198" cy="181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234569" y="3137482"/>
            <a:ext cx="914400" cy="125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234569" y="3361886"/>
            <a:ext cx="914400" cy="125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75126" y="2990675"/>
            <a:ext cx="1485938" cy="146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56432" y="5620624"/>
            <a:ext cx="3563051" cy="318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48497" y="312822"/>
            <a:ext cx="10338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Revising Current Goals and Completing/Removing Prior Year Goals</a:t>
            </a: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10500457" y="6424339"/>
            <a:ext cx="1302197" cy="365125"/>
          </a:xfrm>
        </p:spPr>
        <p:txBody>
          <a:bodyPr/>
          <a:lstStyle/>
          <a:p>
            <a:r>
              <a:rPr lang="en-US" dirty="0"/>
              <a:t>January 2022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59547" y="5436066"/>
            <a:ext cx="2381250" cy="343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59547" y="3116509"/>
            <a:ext cx="1589645" cy="146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138658" y="3264165"/>
            <a:ext cx="1589645" cy="146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59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140</Words>
  <Application>Microsoft Office PowerPoint</Application>
  <PresentationFormat>Widescreen</PresentationFormat>
  <Paragraphs>21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Terri Daly</dc:creator>
  <cp:lastModifiedBy>Terri Daly</cp:lastModifiedBy>
  <cp:revision>16</cp:revision>
  <dcterms:created xsi:type="dcterms:W3CDTF">2020-06-26T20:09:26Z</dcterms:created>
  <dcterms:modified xsi:type="dcterms:W3CDTF">2025-01-03T19:03:42Z</dcterms:modified>
</cp:coreProperties>
</file>