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11"/>
  </p:notesMasterIdLst>
  <p:handoutMasterIdLst>
    <p:handoutMasterId r:id="rId12"/>
  </p:handoutMasterIdLst>
  <p:sldIdLst>
    <p:sldId id="301" r:id="rId2"/>
    <p:sldId id="302" r:id="rId3"/>
    <p:sldId id="288" r:id="rId4"/>
    <p:sldId id="289" r:id="rId5"/>
    <p:sldId id="290" r:id="rId6"/>
    <p:sldId id="293" r:id="rId7"/>
    <p:sldId id="298" r:id="rId8"/>
    <p:sldId id="299" r:id="rId9"/>
    <p:sldId id="30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AEAEA"/>
    <a:srgbClr val="CC3300"/>
    <a:srgbClr val="0066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6A35E82A-1717-4A24-9994-248A4A8C5CA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7E2C64E0-8884-4B2B-85A1-B17AA88D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1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575E-5015-4268-806E-64D2FAE855B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8846F-CEF9-49B9-9CCC-16DAEF525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4E63-9F26-4D2E-B3EB-1DB6B98EA714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AA9-C001-4786-B171-D25BDF51565A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A77-04E6-4007-9BCF-938863DD0FB1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9C3-8C4F-4F6D-87B5-0D0C6ECB3705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6A2C-CF10-4525-9B6F-5649F7DE6286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F6FE-A9A1-42DD-B4F1-5DFF99BD3544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A58-B5E9-4390-ABD6-6CC3E1259B8F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5E86-66AC-4328-ABEE-96E4A619F666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D199-4673-42A8-B254-92084E0C4B10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A8EF26-50B1-4344-A4D6-3C1439A2AC12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693A-1495-4D17-A1EC-DF4CB60AF006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C27784-6C8B-4CA1-8EE2-F6570E0B2687}" type="datetime1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937" t="13519" r="1563" b="24259"/>
          <a:stretch/>
        </p:blipFill>
        <p:spPr bwMode="auto">
          <a:xfrm>
            <a:off x="510668" y="1565044"/>
            <a:ext cx="10039438" cy="4120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6" y="149101"/>
            <a:ext cx="101824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</a:rPr>
              <a:t>2025 - Adding Goals – How To</a:t>
            </a:r>
            <a:br>
              <a:rPr lang="en-US" b="1" dirty="0">
                <a:latin typeface="+mj-lt"/>
              </a:rPr>
            </a:br>
            <a:endParaRPr lang="en-US" sz="2800" b="1" u="sng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5399719" y="1946126"/>
            <a:ext cx="349489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Select </a:t>
            </a:r>
            <a:r>
              <a:rPr lang="en-US" sz="2000" b="1" i="1" dirty="0"/>
              <a:t>Performance</a:t>
            </a:r>
          </a:p>
          <a:p>
            <a:pPr marL="457200" indent="-457200">
              <a:buAutoNum type="arabicPeriod"/>
            </a:pPr>
            <a:r>
              <a:rPr lang="en-US" sz="2000" b="1" dirty="0"/>
              <a:t>Select </a:t>
            </a:r>
            <a:r>
              <a:rPr lang="en-US" sz="2000" b="1" i="1" dirty="0"/>
              <a:t>Goals</a:t>
            </a:r>
          </a:p>
        </p:txBody>
      </p:sp>
      <p:sp>
        <p:nvSpPr>
          <p:cNvPr id="6" name="Left Arrow 5"/>
          <p:cNvSpPr/>
          <p:nvPr/>
        </p:nvSpPr>
        <p:spPr>
          <a:xfrm rot="18269834" flipV="1">
            <a:off x="2283784" y="1095683"/>
            <a:ext cx="721744" cy="2716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8345" y="1605819"/>
            <a:ext cx="348353" cy="154059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6" y="149101"/>
            <a:ext cx="10182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</a:rPr>
              <a:t>2025 - Adding Goals – How To</a:t>
            </a:r>
            <a:endParaRPr lang="en-US" sz="2800" b="1" u="sng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2778" b="12038"/>
          <a:stretch/>
        </p:blipFill>
        <p:spPr bwMode="auto">
          <a:xfrm>
            <a:off x="490449" y="1686617"/>
            <a:ext cx="9144000" cy="3867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328" y="3704575"/>
            <a:ext cx="8794867" cy="1871793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553703" y="1361152"/>
            <a:ext cx="260444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3. Select </a:t>
            </a:r>
            <a:r>
              <a:rPr lang="en-US" sz="2000" b="1" i="1" dirty="0"/>
              <a:t>Create Goal</a:t>
            </a:r>
          </a:p>
        </p:txBody>
      </p:sp>
      <p:sp>
        <p:nvSpPr>
          <p:cNvPr id="8" name="Oval 7"/>
          <p:cNvSpPr/>
          <p:nvPr/>
        </p:nvSpPr>
        <p:spPr>
          <a:xfrm>
            <a:off x="8778240" y="2026231"/>
            <a:ext cx="764770" cy="493524"/>
          </a:xfrm>
          <a:prstGeom prst="ellipse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3651" y="2737589"/>
            <a:ext cx="739833" cy="23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2760190"/>
            <a:ext cx="739833" cy="23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335" y="2737589"/>
            <a:ext cx="1803861" cy="23786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6" y="149101"/>
            <a:ext cx="10182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</a:rPr>
              <a:t>2025 - Adding Goals – How To</a:t>
            </a:r>
            <a:endParaRPr lang="en-US" sz="2800" b="1" u="sng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788" t="11698" r="1155" b="36648"/>
          <a:stretch/>
        </p:blipFill>
        <p:spPr>
          <a:xfrm>
            <a:off x="232914" y="1940679"/>
            <a:ext cx="7427343" cy="2718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885225" y="2058467"/>
            <a:ext cx="2664881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4.  Select </a:t>
            </a:r>
            <a:r>
              <a:rPr lang="en-US" sz="2000" b="1" i="1" dirty="0"/>
              <a:t>Individual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377" t="27555" r="1509" b="41163"/>
          <a:stretch/>
        </p:blipFill>
        <p:spPr>
          <a:xfrm>
            <a:off x="1733909" y="4121722"/>
            <a:ext cx="7522234" cy="2145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182021" y="3861282"/>
            <a:ext cx="288500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Select </a:t>
            </a:r>
            <a:r>
              <a:rPr lang="en-US" sz="2000" b="1" i="1" dirty="0"/>
              <a:t>Smart/MBO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9008" y="4694246"/>
            <a:ext cx="247865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MBO – Management by Objectives</a:t>
            </a:r>
          </a:p>
          <a:p>
            <a:endParaRPr lang="en-US" b="1" dirty="0"/>
          </a:p>
          <a:p>
            <a:r>
              <a:rPr lang="en-US" b="1" dirty="0"/>
              <a:t>OKR- Organization Key Result</a:t>
            </a:r>
          </a:p>
        </p:txBody>
      </p:sp>
    </p:spTree>
    <p:extLst>
      <p:ext uri="{BB962C8B-B14F-4D97-AF65-F5344CB8AC3E}">
        <p14:creationId xmlns:p14="http://schemas.microsoft.com/office/powerpoint/2010/main" val="7109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954" t="32265" r="1014" b="35974"/>
          <a:stretch/>
        </p:blipFill>
        <p:spPr>
          <a:xfrm>
            <a:off x="367686" y="1798606"/>
            <a:ext cx="7806907" cy="2178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5" y="149101"/>
            <a:ext cx="11243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</a:rPr>
              <a:t>2025 - Adding Goals – How To</a:t>
            </a:r>
            <a:endParaRPr lang="en-US" sz="2800" b="1" u="sng" dirty="0">
              <a:latin typeface="+mj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1A4386-2376-48F3-8102-EB4253C8C5BA}"/>
              </a:ext>
            </a:extLst>
          </p:cNvPr>
          <p:cNvCxnSpPr>
            <a:cxnSpLocks/>
          </p:cNvCxnSpPr>
          <p:nvPr/>
        </p:nvCxnSpPr>
        <p:spPr>
          <a:xfrm flipH="1">
            <a:off x="7254815" y="2847830"/>
            <a:ext cx="1199072" cy="2125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8247536" y="2448079"/>
            <a:ext cx="377768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6. Complete </a:t>
            </a:r>
            <a:r>
              <a:rPr lang="en-US" sz="2000" b="1" i="1" dirty="0"/>
              <a:t>Goal Title </a:t>
            </a:r>
            <a:r>
              <a:rPr lang="en-US" sz="2000" b="1" dirty="0"/>
              <a:t>and </a:t>
            </a:r>
            <a:r>
              <a:rPr lang="en-US" sz="2000" b="1" i="1" dirty="0"/>
              <a:t>Goal Description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1A4386-2376-48F3-8102-EB4253C8C5BA}"/>
              </a:ext>
            </a:extLst>
          </p:cNvPr>
          <p:cNvCxnSpPr>
            <a:cxnSpLocks/>
          </p:cNvCxnSpPr>
          <p:nvPr/>
        </p:nvCxnSpPr>
        <p:spPr>
          <a:xfrm flipH="1" flipV="1">
            <a:off x="7159924" y="2629298"/>
            <a:ext cx="1087612" cy="586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4882" t="44528" r="1367" b="33915"/>
          <a:stretch/>
        </p:blipFill>
        <p:spPr>
          <a:xfrm>
            <a:off x="2009955" y="3460149"/>
            <a:ext cx="6691365" cy="1272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8174593" y="3745950"/>
            <a:ext cx="392360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7. </a:t>
            </a:r>
            <a:r>
              <a:rPr lang="en-US" sz="2000" b="1" dirty="0">
                <a:solidFill>
                  <a:schemeClr val="bg1"/>
                </a:solidFill>
              </a:rPr>
              <a:t>Goal Period = </a:t>
            </a:r>
            <a:r>
              <a:rPr lang="en-US" sz="2000" b="1" i="1" dirty="0">
                <a:solidFill>
                  <a:schemeClr val="bg1"/>
                </a:solidFill>
              </a:rPr>
              <a:t>2025 Smart Goals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89" y="4364183"/>
            <a:ext cx="7005514" cy="1261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687547" y="4558515"/>
            <a:ext cx="3923607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8. </a:t>
            </a:r>
            <a:r>
              <a:rPr lang="en-US" sz="2000" b="1" dirty="0">
                <a:solidFill>
                  <a:schemeClr val="bg1"/>
                </a:solidFill>
              </a:rPr>
              <a:t>Goal Dates – the Start Date and Due Date should populate, but if they don’t, you will need to enter the dates – 11/1/2024 – 10/31/2025.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377" t="12830" r="1298" b="41980"/>
          <a:stretch/>
        </p:blipFill>
        <p:spPr>
          <a:xfrm>
            <a:off x="575342" y="1548518"/>
            <a:ext cx="6400800" cy="25693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5" y="149101"/>
            <a:ext cx="10665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</a:rPr>
              <a:t>2025 - Adding Goals – How To</a:t>
            </a:r>
            <a:endParaRPr lang="en-US" sz="2800" b="1" u="sng" dirty="0">
              <a:latin typeface="+mj-lt"/>
            </a:endParaRPr>
          </a:p>
        </p:txBody>
      </p:sp>
      <p:sp>
        <p:nvSpPr>
          <p:cNvPr id="8" name="Arrow: Right 18">
            <a:extLst>
              <a:ext uri="{FF2B5EF4-FFF2-40B4-BE49-F238E27FC236}">
                <a16:creationId xmlns:a16="http://schemas.microsoft.com/office/drawing/2014/main" id="{121D4D6B-0815-4523-8A54-F8023061C456}"/>
              </a:ext>
            </a:extLst>
          </p:cNvPr>
          <p:cNvSpPr/>
          <p:nvPr/>
        </p:nvSpPr>
        <p:spPr>
          <a:xfrm rot="8715148">
            <a:off x="6212558" y="2588704"/>
            <a:ext cx="934082" cy="172455"/>
          </a:xfrm>
          <a:prstGeom prst="rightArrow">
            <a:avLst>
              <a:gd name="adj1" fmla="val 466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010871" y="1848029"/>
            <a:ext cx="377768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9. Goal Category: 2025 SMART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404957" y="4078729"/>
            <a:ext cx="3777687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11. Keywords – </a:t>
            </a:r>
            <a:r>
              <a:rPr lang="en-US" sz="2000" b="1" u="sng" dirty="0"/>
              <a:t>Not required </a:t>
            </a:r>
            <a:r>
              <a:rPr lang="en-US" sz="2000" b="1" dirty="0"/>
              <a:t>to complete. If you would like to, you can enter any necessary key words like “shelf rate” or “programming”,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600" t="46736" r="872" b="42390"/>
          <a:stretch/>
        </p:blipFill>
        <p:spPr>
          <a:xfrm>
            <a:off x="863649" y="4100644"/>
            <a:ext cx="5852160" cy="563465"/>
          </a:xfrm>
          <a:prstGeom prst="rect">
            <a:avLst/>
          </a:prstGeom>
        </p:spPr>
      </p:pic>
      <p:sp>
        <p:nvSpPr>
          <p:cNvPr id="11" name="Arrow: Right 18">
            <a:extLst>
              <a:ext uri="{FF2B5EF4-FFF2-40B4-BE49-F238E27FC236}">
                <a16:creationId xmlns:a16="http://schemas.microsoft.com/office/drawing/2014/main" id="{121D4D6B-0815-4523-8A54-F8023061C456}"/>
              </a:ext>
            </a:extLst>
          </p:cNvPr>
          <p:cNvSpPr/>
          <p:nvPr/>
        </p:nvSpPr>
        <p:spPr>
          <a:xfrm rot="8355647">
            <a:off x="6166313" y="3932647"/>
            <a:ext cx="1140073" cy="176959"/>
          </a:xfrm>
          <a:prstGeom prst="rightArrow">
            <a:avLst>
              <a:gd name="adj1" fmla="val 466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147229" y="2764155"/>
            <a:ext cx="471409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10. Goal Measurement: You can select from complete/incomplete, percentage, or number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5255" t="56352" r="1156" b="32956"/>
          <a:stretch/>
        </p:blipFill>
        <p:spPr>
          <a:xfrm>
            <a:off x="340047" y="4885454"/>
            <a:ext cx="6636095" cy="627636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6426549" y="5064216"/>
            <a:ext cx="978408" cy="4068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236" t="7547" r="1722" b="34591"/>
          <a:stretch/>
        </p:blipFill>
        <p:spPr>
          <a:xfrm>
            <a:off x="307300" y="1647990"/>
            <a:ext cx="6147383" cy="31737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063043" y="2328055"/>
            <a:ext cx="1742535" cy="1181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5614170" y="1560967"/>
            <a:ext cx="411236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12. Company Alignment: You can choose to align each of the goals with either a PCCLD Key Result or a PCCLD 2025 Annual Plan Objective.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5" y="149101"/>
            <a:ext cx="10492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</a:rPr>
              <a:t>2025 - Adding Goals – How To</a:t>
            </a:r>
            <a:endParaRPr lang="en-US" sz="2800" b="1" u="sng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95988" y="3327127"/>
            <a:ext cx="2328283" cy="661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236" t="7547" r="1722" b="34591"/>
          <a:stretch/>
        </p:blipFill>
        <p:spPr>
          <a:xfrm>
            <a:off x="4497029" y="3327127"/>
            <a:ext cx="5229508" cy="2699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7779598" y="4209612"/>
            <a:ext cx="377768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13. Select “SAVE.”</a:t>
            </a:r>
          </a:p>
        </p:txBody>
      </p:sp>
      <p:sp>
        <p:nvSpPr>
          <p:cNvPr id="10" name="Oval 9"/>
          <p:cNvSpPr/>
          <p:nvPr/>
        </p:nvSpPr>
        <p:spPr>
          <a:xfrm>
            <a:off x="9241281" y="3348172"/>
            <a:ext cx="64008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9" t="19099" r="6554" b="18799"/>
          <a:stretch/>
        </p:blipFill>
        <p:spPr>
          <a:xfrm>
            <a:off x="172994" y="1379838"/>
            <a:ext cx="11219935" cy="42589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9297" y="2710249"/>
            <a:ext cx="9144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5" y="149101"/>
            <a:ext cx="104929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2025 – Editing or Deleting Your Own Goals</a:t>
            </a:r>
          </a:p>
          <a:p>
            <a:r>
              <a:rPr lang="en-US" sz="28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For Employees</a:t>
            </a:r>
          </a:p>
        </p:txBody>
      </p:sp>
    </p:spTree>
    <p:extLst>
      <p:ext uri="{BB962C8B-B14F-4D97-AF65-F5344CB8AC3E}">
        <p14:creationId xmlns:p14="http://schemas.microsoft.com/office/powerpoint/2010/main" val="22477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095" t="10811" r="15811" b="10871"/>
          <a:stretch/>
        </p:blipFill>
        <p:spPr>
          <a:xfrm>
            <a:off x="679622" y="1241407"/>
            <a:ext cx="8073081" cy="5300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879" y="3674075"/>
            <a:ext cx="3698789" cy="256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973" t="44152" r="21621" b="43235"/>
          <a:stretch/>
        </p:blipFill>
        <p:spPr>
          <a:xfrm>
            <a:off x="8635765" y="3674075"/>
            <a:ext cx="1323706" cy="1737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8353168" y="1461407"/>
            <a:ext cx="3777687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Make sure you are on Active Goals.</a:t>
            </a:r>
          </a:p>
          <a:p>
            <a:r>
              <a:rPr lang="en-US" sz="2000" b="1" dirty="0"/>
              <a:t>Select the 3 dots under Actions.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353168" y="2477070"/>
            <a:ext cx="998839" cy="1414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8508" y="1975416"/>
            <a:ext cx="1754660" cy="5016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8125587" y="5535499"/>
            <a:ext cx="377768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Pop Up – You can Update (Edit), Copy the goal, or Delete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95416" y="149101"/>
            <a:ext cx="1046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2025 – Editing or Deleting Goals</a:t>
            </a:r>
          </a:p>
        </p:txBody>
      </p:sp>
    </p:spTree>
    <p:extLst>
      <p:ext uri="{BB962C8B-B14F-4D97-AF65-F5344CB8AC3E}">
        <p14:creationId xmlns:p14="http://schemas.microsoft.com/office/powerpoint/2010/main" val="11973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32" t="19580" r="17973" b="17237"/>
          <a:stretch/>
        </p:blipFill>
        <p:spPr>
          <a:xfrm>
            <a:off x="486032" y="1631093"/>
            <a:ext cx="7875373" cy="4333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067" t="20420" r="18311" b="62763"/>
          <a:stretch/>
        </p:blipFill>
        <p:spPr>
          <a:xfrm>
            <a:off x="7425034" y="2144328"/>
            <a:ext cx="1088135" cy="1554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8513169" y="1410985"/>
            <a:ext cx="3325879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Select Actions again, then you will get the same drop down menu </a:t>
            </a:r>
          </a:p>
          <a:p>
            <a:endParaRPr lang="en-US" sz="2000" b="1" dirty="0"/>
          </a:p>
          <a:p>
            <a:r>
              <a:rPr lang="en-US" sz="2000" b="1" dirty="0"/>
              <a:t>To Edit -Select Update</a:t>
            </a:r>
          </a:p>
          <a:p>
            <a:r>
              <a:rPr lang="en-US" sz="2000" b="1" dirty="0"/>
              <a:t>To Delete – Select Delete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411" y="2636108"/>
            <a:ext cx="1548713" cy="114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411" y="4731214"/>
            <a:ext cx="5659394" cy="92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3751" y="2791775"/>
            <a:ext cx="839519" cy="259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751" y="3210079"/>
            <a:ext cx="535990" cy="2621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2BE105-3944-48E8-811F-C08196DC8222}"/>
              </a:ext>
            </a:extLst>
          </p:cNvPr>
          <p:cNvSpPr/>
          <p:nvPr/>
        </p:nvSpPr>
        <p:spPr>
          <a:xfrm>
            <a:off x="367685" y="149101"/>
            <a:ext cx="10492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2025 – Editing or Deleting 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A67E0-E134-4185-9DA5-A63965056D2C}"/>
              </a:ext>
            </a:extLst>
          </p:cNvPr>
          <p:cNvSpPr txBox="1"/>
          <p:nvPr/>
        </p:nvSpPr>
        <p:spPr>
          <a:xfrm>
            <a:off x="8287264" y="3863212"/>
            <a:ext cx="3777687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NOTE:  The system </a:t>
            </a:r>
            <a:r>
              <a:rPr lang="en-US" sz="2000" b="1" u="sng" dirty="0"/>
              <a:t>will not allow you to delete a goal</a:t>
            </a:r>
            <a:r>
              <a:rPr lang="en-US" sz="2000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if</a:t>
            </a:r>
            <a:r>
              <a:rPr lang="en-US" sz="2000" b="1" dirty="0"/>
              <a:t> it is has already filtered to one of your reviews. If you still want to delete, please contact Terri Daly in Human Resources.</a:t>
            </a:r>
          </a:p>
        </p:txBody>
      </p:sp>
    </p:spTree>
    <p:extLst>
      <p:ext uri="{BB962C8B-B14F-4D97-AF65-F5344CB8AC3E}">
        <p14:creationId xmlns:p14="http://schemas.microsoft.com/office/powerpoint/2010/main" val="29683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6510</TotalTime>
  <Words>333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Pueblo City County Library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Performance Review 2015</dc:title>
  <dc:creator>Sara Rose</dc:creator>
  <cp:lastModifiedBy>Terri Daly</cp:lastModifiedBy>
  <cp:revision>183</cp:revision>
  <cp:lastPrinted>2017-09-25T14:45:38Z</cp:lastPrinted>
  <dcterms:created xsi:type="dcterms:W3CDTF">2015-08-14T15:54:36Z</dcterms:created>
  <dcterms:modified xsi:type="dcterms:W3CDTF">2024-12-16T23:11:22Z</dcterms:modified>
</cp:coreProperties>
</file>